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F7D34-BAAB-4E0F-AC96-87C1B84C97BB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8D0A3-DAFC-41DC-9D6C-0952F4DB6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8D0A3-DAFC-41DC-9D6C-0952F4DB61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6DEF6-510D-4856-A0B6-25D2EDBA11D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354E9-2483-49DB-B4EF-16A3A5BD1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Ten Strategies for Effective Discussion Leading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Discussion Teaching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1.</a:t>
            </a:r>
            <a:r>
              <a:rPr lang="en-US" b="1" i="1" dirty="0"/>
              <a:t> Memorize names the first day</a:t>
            </a:r>
            <a:r>
              <a:rPr lang="en-US" b="1" i="1" dirty="0" smtClean="0"/>
              <a:t>.</a:t>
            </a:r>
          </a:p>
          <a:p>
            <a:pPr>
              <a:buNone/>
            </a:pPr>
            <a:r>
              <a:rPr lang="en-US" b="1" i="1" dirty="0" smtClean="0"/>
              <a:t>2. Outside </a:t>
            </a:r>
            <a:r>
              <a:rPr lang="en-US" b="1" i="1" dirty="0"/>
              <a:t>of the classroom.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/>
              <a:t>3. </a:t>
            </a:r>
            <a:r>
              <a:rPr lang="en-US" b="1" i="1" dirty="0"/>
              <a:t>Small-group exercises.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/>
              <a:t>4. </a:t>
            </a:r>
            <a:r>
              <a:rPr lang="en-US" b="1" i="1" dirty="0"/>
              <a:t>Body language.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/>
              <a:t>5. </a:t>
            </a:r>
            <a:r>
              <a:rPr lang="en-US" b="1" i="1" dirty="0"/>
              <a:t>Ask invitational rather than inquisitorial questions.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Discussion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6. </a:t>
            </a:r>
            <a:r>
              <a:rPr lang="en-US" b="1" i="1" dirty="0"/>
              <a:t>Democratization of voices.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/>
              <a:t>7.</a:t>
            </a:r>
            <a:r>
              <a:rPr lang="en-US" b="1" i="1" dirty="0"/>
              <a:t> Intelligent restatement.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b="1" dirty="0"/>
              <a:t>8.</a:t>
            </a:r>
            <a:r>
              <a:rPr lang="en-US" b="1" i="1" dirty="0"/>
              <a:t> Variety.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b="1" dirty="0"/>
              <a:t>9.</a:t>
            </a:r>
            <a:r>
              <a:rPr lang="en-US" b="1" i="1" dirty="0"/>
              <a:t> Have your own agenda which culminates in a moment of closure</a:t>
            </a:r>
            <a:r>
              <a:rPr lang="en-US" b="1" i="1" dirty="0" smtClean="0"/>
              <a:t>.</a:t>
            </a:r>
          </a:p>
          <a:p>
            <a:pPr>
              <a:buNone/>
            </a:pPr>
            <a:r>
              <a:rPr lang="en-US" b="1" dirty="0"/>
              <a:t>10.</a:t>
            </a:r>
            <a:r>
              <a:rPr lang="en-US" b="1" i="1" dirty="0"/>
              <a:t> Student Presentations.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Ten Strategies for Effective Discussion Leading </vt:lpstr>
      <vt:lpstr>Effective Discussion Teaching</vt:lpstr>
      <vt:lpstr>Effective Discussion Teaching</vt:lpstr>
    </vt:vector>
  </TitlesOfParts>
  <Company>Boston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Strategies for Effective Discussion Leading </dc:title>
  <dc:creator>rschadt</dc:creator>
  <cp:lastModifiedBy>rschadt</cp:lastModifiedBy>
  <cp:revision>2</cp:revision>
  <dcterms:created xsi:type="dcterms:W3CDTF">2011-05-10T20:17:02Z</dcterms:created>
  <dcterms:modified xsi:type="dcterms:W3CDTF">2011-05-11T06:22:59Z</dcterms:modified>
</cp:coreProperties>
</file>